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-90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243" y="234735"/>
            <a:ext cx="3410465" cy="229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5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7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838200" y="1293342"/>
            <a:ext cx="903896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40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3386"/>
            <a:ext cx="10515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838200" y="1293342"/>
            <a:ext cx="903896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57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6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3338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838200" y="1293342"/>
            <a:ext cx="903896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34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7453" y="11122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453" y="1936176"/>
            <a:ext cx="5157787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865" y="11122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865" y="1936176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838200" y="1293342"/>
            <a:ext cx="903896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55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11/2/2017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67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838200" y="1293342"/>
            <a:ext cx="903896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32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838200" y="1293342"/>
            <a:ext cx="903896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419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85470"/>
            <a:ext cx="12192000" cy="5725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145427"/>
            <a:ext cx="12192000" cy="1400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199" y="223571"/>
            <a:ext cx="2987299" cy="201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46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549AA-81A0-4C79-A505-66403AE904CC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FB72F-0BE8-42A0-872F-55CD60B953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7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FNA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094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Who We Are?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Initial meeting November 14, 2013</a:t>
            </a:r>
          </a:p>
          <a:p>
            <a:r>
              <a:rPr lang="en-US" sz="4000" dirty="0" smtClean="0"/>
              <a:t>Formed Nonprofit trade organization Section 501(c6) 2014</a:t>
            </a:r>
          </a:p>
          <a:p>
            <a:r>
              <a:rPr lang="en-US" sz="4000" dirty="0" smtClean="0"/>
              <a:t>Currently 42 members</a:t>
            </a:r>
          </a:p>
          <a:p>
            <a:r>
              <a:rPr lang="en-US" sz="4000" dirty="0" smtClean="0"/>
              <a:t>108,000 fiber route miles</a:t>
            </a:r>
          </a:p>
          <a:p>
            <a:r>
              <a:rPr lang="en-US" sz="4000" dirty="0" smtClean="0"/>
              <a:t>33 States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9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Organization Name – Service Area Map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692" y="1427552"/>
            <a:ext cx="5691554" cy="465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20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Networking with other fiber owners</a:t>
            </a:r>
          </a:p>
          <a:p>
            <a:r>
              <a:rPr lang="en-US" sz="4000" dirty="0" smtClean="0"/>
              <a:t>Technology Sharing</a:t>
            </a:r>
          </a:p>
          <a:p>
            <a:r>
              <a:rPr lang="en-US" sz="4000" dirty="0" smtClean="0"/>
              <a:t>Best Practice Ideas</a:t>
            </a:r>
          </a:p>
          <a:p>
            <a:r>
              <a:rPr lang="en-US" sz="4000" dirty="0" smtClean="0"/>
              <a:t>Business Opportunities and Partnerships</a:t>
            </a:r>
          </a:p>
          <a:p>
            <a:r>
              <a:rPr lang="en-US" sz="4000" dirty="0" smtClean="0"/>
              <a:t>Currently membership fees are paid by our annual conference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2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Owning and operating over $1 million in network assets </a:t>
            </a:r>
            <a:endParaRPr lang="en-US" dirty="0" smtClean="0"/>
          </a:p>
          <a:p>
            <a:r>
              <a:rPr lang="en-US" dirty="0" smtClean="0"/>
              <a:t>Owning </a:t>
            </a:r>
            <a:r>
              <a:rPr lang="en-US" dirty="0"/>
              <a:t>and operating at least 20 route (lit, dark, or conduit) miles</a:t>
            </a:r>
          </a:p>
          <a:p>
            <a:r>
              <a:rPr lang="en-US" dirty="0" smtClean="0"/>
              <a:t>Ability </a:t>
            </a:r>
            <a:r>
              <a:rPr lang="en-US" dirty="0"/>
              <a:t>to serve multiple locations within the entity’s area</a:t>
            </a:r>
          </a:p>
          <a:p>
            <a:r>
              <a:rPr lang="en-US" dirty="0" smtClean="0"/>
              <a:t>Maintaining </a:t>
            </a:r>
            <a:r>
              <a:rPr lang="en-US" dirty="0"/>
              <a:t>a local presence in the areas where the entity owns </a:t>
            </a:r>
            <a:r>
              <a:rPr lang="en-US" dirty="0" smtClean="0"/>
              <a:t>facilities</a:t>
            </a:r>
          </a:p>
          <a:p>
            <a:r>
              <a:rPr lang="en-US" dirty="0" smtClean="0"/>
              <a:t>Prospective </a:t>
            </a:r>
            <a:r>
              <a:rPr lang="en-US" dirty="0"/>
              <a:t>Member cannot be a pure </a:t>
            </a:r>
            <a:r>
              <a:rPr lang="en-US" dirty="0" smtClean="0"/>
              <a:t>reseller</a:t>
            </a:r>
          </a:p>
          <a:p>
            <a:r>
              <a:rPr lang="en-US" dirty="0" smtClean="0"/>
              <a:t>Prospective </a:t>
            </a:r>
            <a:r>
              <a:rPr lang="en-US" dirty="0"/>
              <a:t>Member must be sponsored by an existing Member of FNA</a:t>
            </a:r>
          </a:p>
        </p:txBody>
      </p:sp>
    </p:spTree>
    <p:extLst>
      <p:ext uri="{BB962C8B-B14F-4D97-AF65-F5344CB8AC3E}">
        <p14:creationId xmlns:p14="http://schemas.microsoft.com/office/powerpoint/2010/main" val="4319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126</Words>
  <Application>Microsoft Office PowerPoint</Application>
  <PresentationFormat>Custom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FNA Overview</vt:lpstr>
      <vt:lpstr>Who We Are?</vt:lpstr>
      <vt:lpstr>Organization Name – Service Area Map</vt:lpstr>
      <vt:lpstr>Benefits </vt:lpstr>
      <vt:lpstr>Membership Requirements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Fiber Optics Network Group</dc:title>
  <dc:creator>Donna Unger</dc:creator>
  <cp:lastModifiedBy>Foster, Lewis</cp:lastModifiedBy>
  <cp:revision>8</cp:revision>
  <dcterms:created xsi:type="dcterms:W3CDTF">2015-06-03T12:59:03Z</dcterms:created>
  <dcterms:modified xsi:type="dcterms:W3CDTF">2017-11-02T10:52:51Z</dcterms:modified>
</cp:coreProperties>
</file>